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0684E-B9FF-4971-A112-E91609F0F461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71982-D28B-4D25-8C1E-1F76B92AA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990600" y="1524000"/>
            <a:ext cx="6172200" cy="4572000"/>
            <a:chOff x="990600" y="1524000"/>
            <a:chExt cx="6172200" cy="4572000"/>
          </a:xfrm>
        </p:grpSpPr>
        <p:sp>
          <p:nvSpPr>
            <p:cNvPr id="4" name="Oval 3"/>
            <p:cNvSpPr/>
            <p:nvPr/>
          </p:nvSpPr>
          <p:spPr>
            <a:xfrm>
              <a:off x="14478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1295400" y="3429000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1295400" y="2514599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6" idx="4"/>
            </p:cNvCxnSpPr>
            <p:nvPr/>
          </p:nvCxnSpPr>
          <p:spPr>
            <a:xfrm rot="16200000" flipH="1" flipV="1">
              <a:off x="8000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9906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11049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10668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17145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16763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3335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20574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13716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22479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2209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2098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51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5867400" y="17526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Isosceles Triangle 64"/>
            <p:cNvSpPr/>
            <p:nvPr/>
          </p:nvSpPr>
          <p:spPr>
            <a:xfrm>
              <a:off x="5715000" y="35052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/>
            <p:cNvSpPr/>
            <p:nvPr/>
          </p:nvSpPr>
          <p:spPr>
            <a:xfrm rot="10800000">
              <a:off x="5715000" y="25907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4"/>
            </p:cNvCxnSpPr>
            <p:nvPr/>
          </p:nvCxnSpPr>
          <p:spPr>
            <a:xfrm rot="16200000" flipH="1" flipV="1">
              <a:off x="5219699" y="27812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0800000">
              <a:off x="54102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5524500" y="53721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5486400" y="46482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>
              <a:off x="6134102" y="54482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6095999" y="46482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5753100" y="36957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>
              <a:off x="6477000" y="59436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 flipV="1">
              <a:off x="5791200" y="59436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667500" y="27051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66294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629400" y="36576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>
              <a:off x="6248400" y="3505200"/>
              <a:ext cx="533400" cy="9144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Isosceles Triangle 82"/>
            <p:cNvSpPr/>
            <p:nvPr/>
          </p:nvSpPr>
          <p:spPr>
            <a:xfrm rot="10524511">
              <a:off x="6252428" y="2589095"/>
              <a:ext cx="571900" cy="864182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>
              <a:stCxn id="4" idx="1"/>
            </p:cNvCxnSpPr>
            <p:nvPr/>
          </p:nvCxnSpPr>
          <p:spPr>
            <a:xfrm rot="16200000" flipV="1">
              <a:off x="1409700" y="1638300"/>
              <a:ext cx="187792" cy="11159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4" idx="0"/>
            </p:cNvCxnSpPr>
            <p:nvPr/>
          </p:nvCxnSpPr>
          <p:spPr>
            <a:xfrm rot="16200000" flipV="1">
              <a:off x="1714500" y="15621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2019300" y="16383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6200000" flipV="1">
              <a:off x="3771900" y="1638300"/>
              <a:ext cx="187792" cy="11159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6200000" flipV="1">
              <a:off x="4076700" y="15621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4381500" y="16383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6200000" flipV="1">
              <a:off x="5829300" y="1714500"/>
              <a:ext cx="187792" cy="11159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6200000" flipV="1">
              <a:off x="6134100" y="16383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6438900" y="1638300"/>
              <a:ext cx="1524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2133599" y="1752600"/>
            <a:ext cx="649113" cy="1423670"/>
            <a:chOff x="2133599" y="1752600"/>
            <a:chExt cx="649113" cy="1423670"/>
          </a:xfrm>
        </p:grpSpPr>
        <p:sp>
          <p:nvSpPr>
            <p:cNvPr id="2" name="Oval 1"/>
            <p:cNvSpPr/>
            <p:nvPr/>
          </p:nvSpPr>
          <p:spPr>
            <a:xfrm>
              <a:off x="2302933" y="1800860"/>
              <a:ext cx="282222" cy="2413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2246489" y="2355850"/>
              <a:ext cx="392853" cy="28956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 rot="10800000">
              <a:off x="2246489" y="2066290"/>
              <a:ext cx="392853" cy="28956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>
              <a:stCxn id="4" idx="4"/>
            </p:cNvCxnSpPr>
            <p:nvPr/>
          </p:nvCxnSpPr>
          <p:spPr>
            <a:xfrm rot="16200000" flipH="1" flipV="1">
              <a:off x="2081459" y="2118430"/>
              <a:ext cx="217170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2133600" y="225933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2198441" y="2938851"/>
              <a:ext cx="265431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2182283" y="2713708"/>
              <a:ext cx="241301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2424219" y="2967072"/>
              <a:ext cx="265430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2410107" y="2711662"/>
              <a:ext cx="265430" cy="846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2266738" y="2412083"/>
              <a:ext cx="72390" cy="5644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2528711" y="3128010"/>
              <a:ext cx="84667" cy="482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 flipV="1">
              <a:off x="2274711" y="3128010"/>
              <a:ext cx="112889" cy="241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2615636" y="2092254"/>
              <a:ext cx="193040" cy="1411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585156" y="225933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85156" y="2404110"/>
              <a:ext cx="84667" cy="7213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" idx="1"/>
            </p:cNvCxnSpPr>
            <p:nvPr/>
          </p:nvCxnSpPr>
          <p:spPr>
            <a:xfrm rot="16200000" flipV="1">
              <a:off x="2293865" y="1785799"/>
              <a:ext cx="59467" cy="413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2" idx="0"/>
            </p:cNvCxnSpPr>
            <p:nvPr/>
          </p:nvCxnSpPr>
          <p:spPr>
            <a:xfrm rot="16200000" flipV="1">
              <a:off x="2405803" y="176261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2518692" y="178674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3008488" y="1752600"/>
            <a:ext cx="649112" cy="1423670"/>
            <a:chOff x="3008488" y="1752600"/>
            <a:chExt cx="649112" cy="1423670"/>
          </a:xfrm>
        </p:grpSpPr>
        <p:sp>
          <p:nvSpPr>
            <p:cNvPr id="17" name="Oval 16"/>
            <p:cNvSpPr/>
            <p:nvPr/>
          </p:nvSpPr>
          <p:spPr>
            <a:xfrm>
              <a:off x="3177822" y="1800860"/>
              <a:ext cx="282222" cy="2413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3121378" y="2355850"/>
              <a:ext cx="392853" cy="28956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3121378" y="2066290"/>
              <a:ext cx="392853" cy="28956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9" idx="4"/>
            </p:cNvCxnSpPr>
            <p:nvPr/>
          </p:nvCxnSpPr>
          <p:spPr>
            <a:xfrm rot="16200000" flipH="1" flipV="1">
              <a:off x="2956348" y="2118430"/>
              <a:ext cx="217170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3008489" y="225933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3073329" y="2938851"/>
              <a:ext cx="265431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3057172" y="2713708"/>
              <a:ext cx="241301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299108" y="2967072"/>
              <a:ext cx="265430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3284996" y="2711662"/>
              <a:ext cx="265430" cy="846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3141627" y="2412083"/>
              <a:ext cx="72390" cy="5644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3403600" y="3128010"/>
              <a:ext cx="84667" cy="482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3149600" y="3128010"/>
              <a:ext cx="112889" cy="241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3490524" y="2092254"/>
              <a:ext cx="193040" cy="1411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460044" y="225933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460044" y="2404110"/>
              <a:ext cx="84667" cy="7213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V="1">
              <a:off x="3168754" y="1785799"/>
              <a:ext cx="59467" cy="413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V="1">
              <a:off x="3280692" y="176261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3393581" y="178674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3886200" y="1828800"/>
            <a:ext cx="649112" cy="1423670"/>
            <a:chOff x="3770488" y="1776730"/>
            <a:chExt cx="649112" cy="1423670"/>
          </a:xfrm>
        </p:grpSpPr>
        <p:sp>
          <p:nvSpPr>
            <p:cNvPr id="32" name="Oval 31"/>
            <p:cNvSpPr/>
            <p:nvPr/>
          </p:nvSpPr>
          <p:spPr>
            <a:xfrm>
              <a:off x="3939822" y="1824990"/>
              <a:ext cx="282222" cy="2413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>
              <a:off x="3883378" y="2379980"/>
              <a:ext cx="392853" cy="28956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10800000">
              <a:off x="3883378" y="2090420"/>
              <a:ext cx="392853" cy="28956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4"/>
            </p:cNvCxnSpPr>
            <p:nvPr/>
          </p:nvCxnSpPr>
          <p:spPr>
            <a:xfrm rot="16200000" flipH="1" flipV="1">
              <a:off x="3718348" y="2142560"/>
              <a:ext cx="217170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3770489" y="228346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3835329" y="2962981"/>
              <a:ext cx="265431" cy="1128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19172" y="2737838"/>
              <a:ext cx="241301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4061108" y="2991202"/>
              <a:ext cx="265430" cy="5644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4046996" y="2735792"/>
              <a:ext cx="265430" cy="846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3903627" y="2436213"/>
              <a:ext cx="72390" cy="5644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>
              <a:off x="4165600" y="3152140"/>
              <a:ext cx="84667" cy="482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 flipV="1">
              <a:off x="3911600" y="3152140"/>
              <a:ext cx="112889" cy="241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4252524" y="2116384"/>
              <a:ext cx="193040" cy="1411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4222044" y="2283460"/>
              <a:ext cx="197556" cy="1447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222044" y="2428240"/>
              <a:ext cx="84667" cy="7213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Isosceles Triangle 46"/>
            <p:cNvSpPr/>
            <p:nvPr/>
          </p:nvSpPr>
          <p:spPr>
            <a:xfrm>
              <a:off x="4080933" y="2379980"/>
              <a:ext cx="197556" cy="28956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 rot="10524511">
              <a:off x="4082425" y="2089880"/>
              <a:ext cx="211815" cy="273658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 rot="16200000" flipV="1">
              <a:off x="3930754" y="1809929"/>
              <a:ext cx="59467" cy="413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6200000" flipV="1">
              <a:off x="4042692" y="178674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4155581" y="1786749"/>
              <a:ext cx="48260" cy="2822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4648200" y="1828800"/>
            <a:ext cx="762000" cy="1371600"/>
            <a:chOff x="990600" y="1524000"/>
            <a:chExt cx="1752600" cy="4495800"/>
          </a:xfrm>
        </p:grpSpPr>
        <p:sp>
          <p:nvSpPr>
            <p:cNvPr id="119" name="Oval 118"/>
            <p:cNvSpPr/>
            <p:nvPr/>
          </p:nvSpPr>
          <p:spPr>
            <a:xfrm>
              <a:off x="14478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Isosceles Triangle 119"/>
            <p:cNvSpPr/>
            <p:nvPr/>
          </p:nvSpPr>
          <p:spPr>
            <a:xfrm>
              <a:off x="1295400" y="3429000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Isosceles Triangle 120"/>
            <p:cNvSpPr/>
            <p:nvPr/>
          </p:nvSpPr>
          <p:spPr>
            <a:xfrm rot="10800000">
              <a:off x="1295400" y="2514599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>
              <a:stCxn id="121" idx="4"/>
            </p:cNvCxnSpPr>
            <p:nvPr/>
          </p:nvCxnSpPr>
          <p:spPr>
            <a:xfrm rot="16200000" flipH="1" flipV="1">
              <a:off x="8000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10800000">
              <a:off x="9906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16200000" flipH="1">
              <a:off x="11049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10668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>
              <a:off x="17145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16200000" flipH="1">
              <a:off x="16763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13335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10800000">
              <a:off x="20574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0800000" flipV="1">
              <a:off x="13716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H="1">
              <a:off x="22479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V="1">
              <a:off x="2209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22098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1905000" y="15240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Curved Connector 134"/>
            <p:cNvCxnSpPr>
              <a:stCxn id="134" idx="7"/>
            </p:cNvCxnSpPr>
            <p:nvPr/>
          </p:nvCxnSpPr>
          <p:spPr>
            <a:xfrm rot="16200000" flipH="1">
              <a:off x="1975620" y="1747021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35"/>
          <p:cNvGrpSpPr/>
          <p:nvPr/>
        </p:nvGrpSpPr>
        <p:grpSpPr>
          <a:xfrm>
            <a:off x="7620000" y="1881352"/>
            <a:ext cx="838200" cy="1395248"/>
            <a:chOff x="5410200" y="1600200"/>
            <a:chExt cx="1752600" cy="4495800"/>
          </a:xfrm>
        </p:grpSpPr>
        <p:sp>
          <p:nvSpPr>
            <p:cNvPr id="137" name="Oval 136"/>
            <p:cNvSpPr/>
            <p:nvPr/>
          </p:nvSpPr>
          <p:spPr>
            <a:xfrm>
              <a:off x="5867400" y="17526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Isosceles Triangle 137"/>
            <p:cNvSpPr/>
            <p:nvPr/>
          </p:nvSpPr>
          <p:spPr>
            <a:xfrm>
              <a:off x="5715000" y="35052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Isosceles Triangle 138"/>
            <p:cNvSpPr/>
            <p:nvPr/>
          </p:nvSpPr>
          <p:spPr>
            <a:xfrm rot="10800000">
              <a:off x="5715000" y="25907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>
              <a:stCxn id="139" idx="4"/>
            </p:cNvCxnSpPr>
            <p:nvPr/>
          </p:nvCxnSpPr>
          <p:spPr>
            <a:xfrm rot="16200000" flipH="1" flipV="1">
              <a:off x="5219699" y="27812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10800000">
              <a:off x="54102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16200000" flipH="1">
              <a:off x="5524500" y="53721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5400000">
              <a:off x="5486400" y="46482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5400000">
              <a:off x="6134102" y="54482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6095999" y="46482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5400000">
              <a:off x="5753100" y="36957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10800000">
              <a:off x="6477000" y="59436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10800000" flipV="1">
              <a:off x="5791200" y="59436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16200000" flipH="1">
              <a:off x="6667500" y="27051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V="1">
              <a:off x="66294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6629400" y="36576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>
              <a:off x="6248400" y="3505200"/>
              <a:ext cx="533400" cy="9144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Isosceles Triangle 152"/>
            <p:cNvSpPr/>
            <p:nvPr/>
          </p:nvSpPr>
          <p:spPr>
            <a:xfrm rot="10524511">
              <a:off x="6252428" y="2589095"/>
              <a:ext cx="571900" cy="864182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64008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Curved Connector 154"/>
            <p:cNvCxnSpPr/>
            <p:nvPr/>
          </p:nvCxnSpPr>
          <p:spPr>
            <a:xfrm rot="16200000" flipH="1">
              <a:off x="64398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/>
          <p:cNvGrpSpPr/>
          <p:nvPr/>
        </p:nvGrpSpPr>
        <p:grpSpPr>
          <a:xfrm>
            <a:off x="5562600" y="1828800"/>
            <a:ext cx="838200" cy="1371600"/>
            <a:chOff x="3352800" y="1600200"/>
            <a:chExt cx="1752600" cy="4419600"/>
          </a:xfrm>
        </p:grpSpPr>
        <p:sp>
          <p:nvSpPr>
            <p:cNvPr id="157" name="Oval 156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Isosceles Triangle 157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Isosceles Triangle 158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Connector 159"/>
            <p:cNvCxnSpPr>
              <a:stCxn id="159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Oval 171"/>
            <p:cNvSpPr/>
            <p:nvPr/>
          </p:nvSpPr>
          <p:spPr>
            <a:xfrm>
              <a:off x="43434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3" name="Curved Connector 172"/>
            <p:cNvCxnSpPr/>
            <p:nvPr/>
          </p:nvCxnSpPr>
          <p:spPr>
            <a:xfrm rot="16200000" flipH="1">
              <a:off x="43824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roup 112"/>
          <p:cNvGrpSpPr/>
          <p:nvPr/>
        </p:nvGrpSpPr>
        <p:grpSpPr>
          <a:xfrm>
            <a:off x="990599" y="1905000"/>
            <a:ext cx="973667" cy="1873250"/>
            <a:chOff x="990599" y="1905000"/>
            <a:chExt cx="973667" cy="1873250"/>
          </a:xfrm>
        </p:grpSpPr>
        <p:sp>
          <p:nvSpPr>
            <p:cNvPr id="3" name="Oval 2"/>
            <p:cNvSpPr/>
            <p:nvPr/>
          </p:nvSpPr>
          <p:spPr>
            <a:xfrm>
              <a:off x="1244600" y="19685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1159933" y="26987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1159933" y="23177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4"/>
            </p:cNvCxnSpPr>
            <p:nvPr/>
          </p:nvCxnSpPr>
          <p:spPr>
            <a:xfrm rot="16200000" flipH="1" flipV="1">
              <a:off x="932391" y="23759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990600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1112308" y="34554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085850" y="31644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450976" y="34977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1429808" y="31591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196975" y="27675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1583267" y="37147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1202267" y="37147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1731433" y="23389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667933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667933" y="27622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3" idx="1"/>
            </p:cNvCxnSpPr>
            <p:nvPr/>
          </p:nvCxnSpPr>
          <p:spPr>
            <a:xfrm rot="16200000" flipV="1">
              <a:off x="1236474" y="1944876"/>
              <a:ext cx="78247" cy="6199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" idx="0"/>
            </p:cNvCxnSpPr>
            <p:nvPr/>
          </p:nvCxnSpPr>
          <p:spPr>
            <a:xfrm rot="16200000" flipV="1">
              <a:off x="1403350" y="191558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1572683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2302933" y="1905000"/>
            <a:ext cx="973667" cy="1873250"/>
            <a:chOff x="2302933" y="1905000"/>
            <a:chExt cx="973667" cy="1873250"/>
          </a:xfrm>
        </p:grpSpPr>
        <p:sp>
          <p:nvSpPr>
            <p:cNvPr id="18" name="Oval 17"/>
            <p:cNvSpPr/>
            <p:nvPr/>
          </p:nvSpPr>
          <p:spPr>
            <a:xfrm>
              <a:off x="2556933" y="19685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2472267" y="26987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10800000">
              <a:off x="2472267" y="23177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20" idx="4"/>
            </p:cNvCxnSpPr>
            <p:nvPr/>
          </p:nvCxnSpPr>
          <p:spPr>
            <a:xfrm rot="16200000" flipH="1" flipV="1">
              <a:off x="2244725" y="23759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2302933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2424642" y="34554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2398183" y="31644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2763309" y="34977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2742141" y="31591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2509308" y="27675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>
              <a:off x="2895600" y="37147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 flipV="1">
              <a:off x="2514600" y="37147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3043767" y="23389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2980267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980267" y="27622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V="1">
              <a:off x="2548808" y="1944876"/>
              <a:ext cx="78247" cy="6199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V="1">
              <a:off x="2715683" y="191558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2885017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>
            <a:off x="3445933" y="1936750"/>
            <a:ext cx="973667" cy="1873250"/>
            <a:chOff x="3445933" y="1936750"/>
            <a:chExt cx="973667" cy="1873250"/>
          </a:xfrm>
        </p:grpSpPr>
        <p:sp>
          <p:nvSpPr>
            <p:cNvPr id="33" name="Oval 32"/>
            <p:cNvSpPr/>
            <p:nvPr/>
          </p:nvSpPr>
          <p:spPr>
            <a:xfrm>
              <a:off x="3699933" y="200025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>
              <a:off x="3615267" y="273050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 rot="10800000">
              <a:off x="3615267" y="234950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5" idx="4"/>
            </p:cNvCxnSpPr>
            <p:nvPr/>
          </p:nvCxnSpPr>
          <p:spPr>
            <a:xfrm rot="16200000" flipH="1" flipV="1">
              <a:off x="3387725" y="240770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3445933" y="260350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3567642" y="348720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3541183" y="319616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3906309" y="352954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H="1">
              <a:off x="3885141" y="319087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652308" y="279929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>
              <a:off x="4038600" y="374650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0800000" flipV="1">
              <a:off x="3657600" y="374650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4186767" y="237066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4123267" y="260350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123267" y="279400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>
              <a:off x="3911600" y="2730500"/>
              <a:ext cx="296333" cy="3810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/>
            <p:cNvSpPr/>
            <p:nvPr/>
          </p:nvSpPr>
          <p:spPr>
            <a:xfrm rot="10524511">
              <a:off x="3913838" y="2348790"/>
              <a:ext cx="317722" cy="360076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 rot="16200000" flipV="1">
              <a:off x="3691808" y="1976626"/>
              <a:ext cx="78247" cy="6199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V="1">
              <a:off x="3858683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4028017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Straight Connector 92"/>
          <p:cNvCxnSpPr>
            <a:stCxn id="92" idx="4"/>
          </p:cNvCxnSpPr>
          <p:nvPr/>
        </p:nvCxnSpPr>
        <p:spPr>
          <a:xfrm rot="16200000" flipH="1" flipV="1">
            <a:off x="3540125" y="4846108"/>
            <a:ext cx="285750" cy="1693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0800000">
            <a:off x="3598333" y="5041900"/>
            <a:ext cx="296333" cy="1905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1142999" y="4343400"/>
            <a:ext cx="973667" cy="1873250"/>
            <a:chOff x="1142999" y="4343400"/>
            <a:chExt cx="973667" cy="1873250"/>
          </a:xfrm>
        </p:grpSpPr>
        <p:sp>
          <p:nvSpPr>
            <p:cNvPr id="60" name="Oval 59"/>
            <p:cNvSpPr/>
            <p:nvPr/>
          </p:nvSpPr>
          <p:spPr>
            <a:xfrm>
              <a:off x="1397000" y="44069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>
              <a:off x="1312333" y="51371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/>
            <p:cNvSpPr/>
            <p:nvPr/>
          </p:nvSpPr>
          <p:spPr>
            <a:xfrm rot="10800000">
              <a:off x="1312333" y="47561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2" idx="4"/>
            </p:cNvCxnSpPr>
            <p:nvPr/>
          </p:nvCxnSpPr>
          <p:spPr>
            <a:xfrm rot="16200000" flipH="1" flipV="1">
              <a:off x="1084791" y="48143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1143000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1264708" y="58938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1238250" y="56028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1603376" y="59361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1582208" y="55975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1349375" y="52059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0800000">
              <a:off x="1735667" y="61531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0800000" flipV="1">
              <a:off x="1354667" y="61531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1883833" y="47773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1820333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820333" y="52006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/>
            <p:cNvSpPr/>
            <p:nvPr/>
          </p:nvSpPr>
          <p:spPr>
            <a:xfrm>
              <a:off x="1651000" y="4343400"/>
              <a:ext cx="169333" cy="9525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Curved Connector 109"/>
            <p:cNvCxnSpPr>
              <a:stCxn id="107" idx="7"/>
            </p:cNvCxnSpPr>
            <p:nvPr/>
          </p:nvCxnSpPr>
          <p:spPr>
            <a:xfrm rot="16200000" flipH="1">
              <a:off x="1735534" y="4417350"/>
              <a:ext cx="271802" cy="15179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767667" y="4375150"/>
            <a:ext cx="804333" cy="1873250"/>
            <a:chOff x="3767667" y="4375150"/>
            <a:chExt cx="804333" cy="1873250"/>
          </a:xfrm>
        </p:grpSpPr>
        <p:sp>
          <p:nvSpPr>
            <p:cNvPr id="90" name="Oval 89"/>
            <p:cNvSpPr/>
            <p:nvPr/>
          </p:nvSpPr>
          <p:spPr>
            <a:xfrm>
              <a:off x="3852333" y="443865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Isosceles Triangle 90"/>
            <p:cNvSpPr/>
            <p:nvPr/>
          </p:nvSpPr>
          <p:spPr>
            <a:xfrm>
              <a:off x="3767667" y="516890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Isosceles Triangle 91"/>
            <p:cNvSpPr/>
            <p:nvPr/>
          </p:nvSpPr>
          <p:spPr>
            <a:xfrm rot="10800000">
              <a:off x="3767667" y="478790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/>
            <p:nvPr/>
          </p:nvCxnSpPr>
          <p:spPr>
            <a:xfrm rot="16200000" flipH="1">
              <a:off x="3720042" y="592560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>
              <a:off x="3693583" y="563456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>
              <a:off x="4058709" y="596794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6200000" flipH="1">
              <a:off x="4037541" y="562927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3804708" y="523769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0800000">
              <a:off x="4191000" y="618490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0800000" flipV="1">
              <a:off x="3810000" y="618490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H="1">
              <a:off x="4339167" y="480906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4275667" y="504190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4275667" y="523240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>
              <a:off x="4064000" y="5168900"/>
              <a:ext cx="296333" cy="3810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Isosceles Triangle 105"/>
            <p:cNvSpPr/>
            <p:nvPr/>
          </p:nvSpPr>
          <p:spPr>
            <a:xfrm rot="10524511">
              <a:off x="4066238" y="4787190"/>
              <a:ext cx="317722" cy="360076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4148667" y="4375150"/>
              <a:ext cx="169333" cy="9525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Curved Connector 110"/>
            <p:cNvCxnSpPr/>
            <p:nvPr/>
          </p:nvCxnSpPr>
          <p:spPr>
            <a:xfrm rot="16200000" flipH="1">
              <a:off x="4215666" y="4466901"/>
              <a:ext cx="271802" cy="15179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455333" y="4375150"/>
            <a:ext cx="973667" cy="1841500"/>
            <a:chOff x="2455333" y="4375150"/>
            <a:chExt cx="973667" cy="1841500"/>
          </a:xfrm>
        </p:grpSpPr>
        <p:sp>
          <p:nvSpPr>
            <p:cNvPr id="75" name="Oval 74"/>
            <p:cNvSpPr/>
            <p:nvPr/>
          </p:nvSpPr>
          <p:spPr>
            <a:xfrm>
              <a:off x="2709333" y="44069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2624667" y="51371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 rot="10800000">
              <a:off x="2624667" y="47561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stCxn id="77" idx="4"/>
            </p:cNvCxnSpPr>
            <p:nvPr/>
          </p:nvCxnSpPr>
          <p:spPr>
            <a:xfrm rot="16200000" flipH="1" flipV="1">
              <a:off x="2397125" y="48143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2455333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2577042" y="58938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2550583" y="56028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2915709" y="59361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 flipH="1">
              <a:off x="2894541" y="55975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2661708" y="52059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0800000">
              <a:off x="3048000" y="61531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0800000" flipV="1">
              <a:off x="2667000" y="61531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3196167" y="47773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3132667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3132667" y="52006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/>
            <p:cNvSpPr/>
            <p:nvPr/>
          </p:nvSpPr>
          <p:spPr>
            <a:xfrm>
              <a:off x="3005667" y="4375150"/>
              <a:ext cx="169333" cy="9525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Curved Connector 111"/>
            <p:cNvCxnSpPr/>
            <p:nvPr/>
          </p:nvCxnSpPr>
          <p:spPr>
            <a:xfrm rot="16200000" flipH="1">
              <a:off x="3072666" y="4466901"/>
              <a:ext cx="271802" cy="15179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2133600" y="4800600"/>
            <a:ext cx="609600" cy="1219200"/>
            <a:chOff x="990600" y="1524000"/>
            <a:chExt cx="1752600" cy="4495800"/>
          </a:xfrm>
        </p:grpSpPr>
        <p:sp>
          <p:nvSpPr>
            <p:cNvPr id="3" name="Oval 2"/>
            <p:cNvSpPr/>
            <p:nvPr/>
          </p:nvSpPr>
          <p:spPr>
            <a:xfrm>
              <a:off x="14478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1295400" y="3429000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1295400" y="2514599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4"/>
            </p:cNvCxnSpPr>
            <p:nvPr/>
          </p:nvCxnSpPr>
          <p:spPr>
            <a:xfrm rot="16200000" flipH="1" flipV="1">
              <a:off x="8000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9906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11049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0668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17145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16763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3335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>
              <a:off x="20574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 flipV="1">
              <a:off x="13716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22479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209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2098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1905000" y="15240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Curved Connector 52"/>
            <p:cNvCxnSpPr>
              <a:stCxn id="50" idx="7"/>
            </p:cNvCxnSpPr>
            <p:nvPr/>
          </p:nvCxnSpPr>
          <p:spPr>
            <a:xfrm rot="16200000" flipH="1">
              <a:off x="1975620" y="1747021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6553200" y="4876800"/>
            <a:ext cx="609600" cy="1219200"/>
            <a:chOff x="5410200" y="1600200"/>
            <a:chExt cx="1752600" cy="4495800"/>
          </a:xfrm>
        </p:grpSpPr>
        <p:sp>
          <p:nvSpPr>
            <p:cNvPr id="33" name="Oval 32"/>
            <p:cNvSpPr/>
            <p:nvPr/>
          </p:nvSpPr>
          <p:spPr>
            <a:xfrm>
              <a:off x="5867400" y="17526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>
              <a:off x="5715000" y="35052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 rot="10800000">
              <a:off x="5715000" y="25907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5" idx="4"/>
            </p:cNvCxnSpPr>
            <p:nvPr/>
          </p:nvCxnSpPr>
          <p:spPr>
            <a:xfrm rot="16200000" flipH="1" flipV="1">
              <a:off x="5219699" y="27812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54102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524500" y="53721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5486400" y="46482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6134102" y="54482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H="1">
              <a:off x="6095999" y="46482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5753100" y="36957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>
              <a:off x="6477000" y="59436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0800000" flipV="1">
              <a:off x="5791200" y="59436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6667500" y="27051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6294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629400" y="36576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>
              <a:off x="6248400" y="3505200"/>
              <a:ext cx="533400" cy="9144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/>
            <p:cNvSpPr/>
            <p:nvPr/>
          </p:nvSpPr>
          <p:spPr>
            <a:xfrm rot="10524511">
              <a:off x="6252428" y="2589095"/>
              <a:ext cx="571900" cy="864182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4008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Curved Connector 53"/>
            <p:cNvCxnSpPr/>
            <p:nvPr/>
          </p:nvCxnSpPr>
          <p:spPr>
            <a:xfrm rot="16200000" flipH="1">
              <a:off x="64398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4495800" y="4821264"/>
            <a:ext cx="609600" cy="1198536"/>
            <a:chOff x="3352800" y="1600200"/>
            <a:chExt cx="1752600" cy="4419600"/>
          </a:xfrm>
        </p:grpSpPr>
        <p:sp>
          <p:nvSpPr>
            <p:cNvPr id="18" name="Oval 17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20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/>
            <p:cNvSpPr/>
            <p:nvPr/>
          </p:nvSpPr>
          <p:spPr>
            <a:xfrm>
              <a:off x="43434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Curved Connector 54"/>
            <p:cNvCxnSpPr/>
            <p:nvPr/>
          </p:nvCxnSpPr>
          <p:spPr>
            <a:xfrm rot="16200000" flipH="1">
              <a:off x="43824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429000" y="1371600"/>
            <a:ext cx="609600" cy="1198536"/>
            <a:chOff x="3352800" y="1600200"/>
            <a:chExt cx="1752600" cy="4419600"/>
          </a:xfrm>
          <a:solidFill>
            <a:srgbClr val="FFC000"/>
          </a:solidFill>
        </p:grpSpPr>
        <p:sp>
          <p:nvSpPr>
            <p:cNvPr id="60" name="Oval 59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61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2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>
            <a:xfrm>
              <a:off x="4343400" y="1600200"/>
              <a:ext cx="304800" cy="2286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Curved Connector 75"/>
            <p:cNvCxnSpPr/>
            <p:nvPr/>
          </p:nvCxnSpPr>
          <p:spPr>
            <a:xfrm rot="16200000" flipH="1">
              <a:off x="4382458" y="1865943"/>
              <a:ext cx="652324" cy="273239"/>
            </a:xfrm>
            <a:prstGeom prst="curvedConnector3">
              <a:avLst>
                <a:gd name="adj1" fmla="val 2203"/>
              </a:avLst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6096000" y="1600200"/>
            <a:ext cx="609600" cy="1198536"/>
            <a:chOff x="3352800" y="1600200"/>
            <a:chExt cx="1752600" cy="4419600"/>
          </a:xfrm>
          <a:solidFill>
            <a:srgbClr val="00B0F0"/>
          </a:solidFill>
        </p:grpSpPr>
        <p:sp>
          <p:nvSpPr>
            <p:cNvPr id="78" name="Oval 77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79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80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4343400" y="1600200"/>
              <a:ext cx="304800" cy="2286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Curved Connector 93"/>
            <p:cNvCxnSpPr/>
            <p:nvPr/>
          </p:nvCxnSpPr>
          <p:spPr>
            <a:xfrm rot="16200000" flipH="1">
              <a:off x="4382458" y="1865943"/>
              <a:ext cx="652324" cy="273239"/>
            </a:xfrm>
            <a:prstGeom prst="curvedConnector3">
              <a:avLst>
                <a:gd name="adj1" fmla="val 2203"/>
              </a:avLst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590800" y="1371600"/>
            <a:ext cx="609600" cy="1219200"/>
            <a:chOff x="2302933" y="1905000"/>
            <a:chExt cx="973667" cy="1873250"/>
          </a:xfrm>
        </p:grpSpPr>
        <p:sp>
          <p:nvSpPr>
            <p:cNvPr id="96" name="Oval 95"/>
            <p:cNvSpPr/>
            <p:nvPr/>
          </p:nvSpPr>
          <p:spPr>
            <a:xfrm>
              <a:off x="2556933" y="19685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/>
            <p:cNvSpPr/>
            <p:nvPr/>
          </p:nvSpPr>
          <p:spPr>
            <a:xfrm>
              <a:off x="2472267" y="26987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Isosceles Triangle 97"/>
            <p:cNvSpPr/>
            <p:nvPr/>
          </p:nvSpPr>
          <p:spPr>
            <a:xfrm rot="10800000">
              <a:off x="2472267" y="23177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>
              <a:stCxn id="98" idx="4"/>
            </p:cNvCxnSpPr>
            <p:nvPr/>
          </p:nvCxnSpPr>
          <p:spPr>
            <a:xfrm rot="16200000" flipH="1" flipV="1">
              <a:off x="2244725" y="23759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0800000">
              <a:off x="2302933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2424642" y="34554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>
              <a:off x="2398183" y="31644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>
              <a:off x="2763309" y="34977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6200000" flipH="1">
              <a:off x="2742141" y="31591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>
              <a:off x="2509308" y="27675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0800000">
              <a:off x="2895600" y="37147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10800000" flipV="1">
              <a:off x="2514600" y="37147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3043767" y="23389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2980267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2980267" y="27622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V="1">
              <a:off x="2548808" y="1944876"/>
              <a:ext cx="78247" cy="6199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6200000" flipV="1">
              <a:off x="2715683" y="191558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2885017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/>
          <p:cNvGrpSpPr/>
          <p:nvPr/>
        </p:nvGrpSpPr>
        <p:grpSpPr>
          <a:xfrm>
            <a:off x="6172200" y="3200400"/>
            <a:ext cx="609600" cy="1219200"/>
            <a:chOff x="2302933" y="1905000"/>
            <a:chExt cx="973667" cy="1873250"/>
          </a:xfrm>
          <a:solidFill>
            <a:srgbClr val="00B0F0"/>
          </a:solidFill>
        </p:grpSpPr>
        <p:sp>
          <p:nvSpPr>
            <p:cNvPr id="115" name="Oval 114"/>
            <p:cNvSpPr/>
            <p:nvPr/>
          </p:nvSpPr>
          <p:spPr>
            <a:xfrm>
              <a:off x="2556933" y="1968500"/>
              <a:ext cx="423333" cy="3175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Isosceles Triangle 115"/>
            <p:cNvSpPr/>
            <p:nvPr/>
          </p:nvSpPr>
          <p:spPr>
            <a:xfrm>
              <a:off x="2472267" y="2698750"/>
              <a:ext cx="589280" cy="3810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Isosceles Triangle 116"/>
            <p:cNvSpPr/>
            <p:nvPr/>
          </p:nvSpPr>
          <p:spPr>
            <a:xfrm rot="10800000">
              <a:off x="2472267" y="2317750"/>
              <a:ext cx="589280" cy="3810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/>
            <p:cNvCxnSpPr>
              <a:stCxn id="117" idx="4"/>
            </p:cNvCxnSpPr>
            <p:nvPr/>
          </p:nvCxnSpPr>
          <p:spPr>
            <a:xfrm rot="16200000" flipH="1" flipV="1">
              <a:off x="2244725" y="2375958"/>
              <a:ext cx="285750" cy="169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10800000">
              <a:off x="2302933" y="2571750"/>
              <a:ext cx="296333" cy="190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6200000" flipH="1">
              <a:off x="2424642" y="3455458"/>
              <a:ext cx="349251" cy="169334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2398183" y="3164417"/>
              <a:ext cx="317501" cy="84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>
              <a:off x="2763309" y="3497791"/>
              <a:ext cx="349250" cy="84668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16200000" flipH="1">
              <a:off x="2742141" y="3159125"/>
              <a:ext cx="349250" cy="126999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>
              <a:off x="2509308" y="2767542"/>
              <a:ext cx="95250" cy="84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10800000">
              <a:off x="2895600" y="3714750"/>
              <a:ext cx="127000" cy="63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10800000" flipV="1">
              <a:off x="2514600" y="3714750"/>
              <a:ext cx="169333" cy="3175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16200000" flipH="1">
              <a:off x="3043767" y="2338917"/>
              <a:ext cx="254000" cy="211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V="1">
              <a:off x="2980267" y="2571750"/>
              <a:ext cx="296333" cy="190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2980267" y="2762250"/>
              <a:ext cx="127000" cy="9492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16200000" flipV="1">
              <a:off x="2548808" y="1944876"/>
              <a:ext cx="78247" cy="61996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6200000" flipV="1">
              <a:off x="2715683" y="1915583"/>
              <a:ext cx="63500" cy="42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2885017" y="1947333"/>
              <a:ext cx="63500" cy="42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 132"/>
          <p:cNvGrpSpPr/>
          <p:nvPr/>
        </p:nvGrpSpPr>
        <p:grpSpPr>
          <a:xfrm>
            <a:off x="3733800" y="3048000"/>
            <a:ext cx="609600" cy="1219200"/>
            <a:chOff x="2302933" y="1905000"/>
            <a:chExt cx="973667" cy="1873250"/>
          </a:xfrm>
          <a:solidFill>
            <a:srgbClr val="FFC000"/>
          </a:solidFill>
        </p:grpSpPr>
        <p:sp>
          <p:nvSpPr>
            <p:cNvPr id="134" name="Oval 133"/>
            <p:cNvSpPr/>
            <p:nvPr/>
          </p:nvSpPr>
          <p:spPr>
            <a:xfrm>
              <a:off x="2556933" y="1968500"/>
              <a:ext cx="423333" cy="3175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Isosceles Triangle 134"/>
            <p:cNvSpPr/>
            <p:nvPr/>
          </p:nvSpPr>
          <p:spPr>
            <a:xfrm>
              <a:off x="2472267" y="2698750"/>
              <a:ext cx="589280" cy="3810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Isosceles Triangle 135"/>
            <p:cNvSpPr/>
            <p:nvPr/>
          </p:nvSpPr>
          <p:spPr>
            <a:xfrm rot="10800000">
              <a:off x="2472267" y="2317750"/>
              <a:ext cx="589280" cy="381000"/>
            </a:xfrm>
            <a:prstGeom prst="triangl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>
              <a:stCxn id="136" idx="4"/>
            </p:cNvCxnSpPr>
            <p:nvPr/>
          </p:nvCxnSpPr>
          <p:spPr>
            <a:xfrm rot="16200000" flipH="1" flipV="1">
              <a:off x="2244725" y="2375958"/>
              <a:ext cx="285750" cy="169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>
              <a:off x="2302933" y="2571750"/>
              <a:ext cx="296333" cy="190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16200000" flipH="1">
              <a:off x="2424642" y="3455458"/>
              <a:ext cx="349251" cy="169334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>
              <a:off x="2398183" y="3164417"/>
              <a:ext cx="317501" cy="84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2763309" y="3497791"/>
              <a:ext cx="349250" cy="84668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16200000" flipH="1">
              <a:off x="2742141" y="3159125"/>
              <a:ext cx="349250" cy="126999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5400000">
              <a:off x="2509308" y="2767542"/>
              <a:ext cx="95250" cy="84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10800000">
              <a:off x="2895600" y="3714750"/>
              <a:ext cx="127000" cy="63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0800000" flipV="1">
              <a:off x="2514600" y="3714750"/>
              <a:ext cx="169333" cy="3175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16200000" flipH="1">
              <a:off x="3043767" y="2338917"/>
              <a:ext cx="254000" cy="211667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V="1">
              <a:off x="2980267" y="2571750"/>
              <a:ext cx="296333" cy="19050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2980267" y="2762250"/>
              <a:ext cx="127000" cy="94920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16200000" flipV="1">
              <a:off x="2548808" y="1944876"/>
              <a:ext cx="78247" cy="61996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16200000" flipV="1">
              <a:off x="2715683" y="1915583"/>
              <a:ext cx="63500" cy="42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rot="5400000" flipH="1" flipV="1">
              <a:off x="2885017" y="1947333"/>
              <a:ext cx="63500" cy="42333"/>
            </a:xfrm>
            <a:prstGeom prst="lin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990600" y="1524000"/>
            <a:ext cx="6172200" cy="4572000"/>
            <a:chOff x="990600" y="1524000"/>
            <a:chExt cx="6172200" cy="4572000"/>
          </a:xfrm>
        </p:grpSpPr>
        <p:sp>
          <p:nvSpPr>
            <p:cNvPr id="2" name="Oval 1"/>
            <p:cNvSpPr/>
            <p:nvPr/>
          </p:nvSpPr>
          <p:spPr>
            <a:xfrm>
              <a:off x="14478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1295400" y="3429000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 rot="10800000">
              <a:off x="1295400" y="2514599"/>
              <a:ext cx="1060704" cy="914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>
              <a:stCxn id="4" idx="4"/>
            </p:cNvCxnSpPr>
            <p:nvPr/>
          </p:nvCxnSpPr>
          <p:spPr>
            <a:xfrm rot="16200000" flipH="1" flipV="1">
              <a:off x="8000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9906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6200000" flipH="1">
              <a:off x="11049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10668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7145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16763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13335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0800000">
              <a:off x="20574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 flipV="1">
              <a:off x="13716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22479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209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2098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3810000" y="1676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3657600" y="34290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3657600" y="25145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9" idx="4"/>
            </p:cNvCxnSpPr>
            <p:nvPr/>
          </p:nvCxnSpPr>
          <p:spPr>
            <a:xfrm rot="16200000" flipH="1" flipV="1">
              <a:off x="3162299" y="27050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33528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3467100" y="52959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3429000" y="45720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076702" y="53720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4038599" y="45720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3695700" y="36195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4419600" y="58674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3733800" y="58674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4610100" y="26289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4572000" y="31242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572000" y="35814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5867400" y="1752600"/>
              <a:ext cx="762000" cy="762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>
              <a:off x="5715000" y="3505200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/>
            <p:nvPr/>
          </p:nvSpPr>
          <p:spPr>
            <a:xfrm rot="10800000">
              <a:off x="5715000" y="2590799"/>
              <a:ext cx="1060704" cy="9144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4"/>
            </p:cNvCxnSpPr>
            <p:nvPr/>
          </p:nvCxnSpPr>
          <p:spPr>
            <a:xfrm rot="16200000" flipH="1" flipV="1">
              <a:off x="5219699" y="2781299"/>
              <a:ext cx="685801" cy="3048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54102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5524500" y="5372100"/>
              <a:ext cx="838202" cy="3048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5486400" y="4648201"/>
              <a:ext cx="762002" cy="1524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6134102" y="5448299"/>
              <a:ext cx="838199" cy="15240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6095999" y="4648201"/>
              <a:ext cx="838201" cy="2285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5753100" y="36957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>
              <a:off x="6477000" y="5943600"/>
              <a:ext cx="228600" cy="1524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 flipV="1">
              <a:off x="5791200" y="5943600"/>
              <a:ext cx="304800" cy="76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6667500" y="2705100"/>
              <a:ext cx="609600" cy="381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6629400" y="3200400"/>
              <a:ext cx="533400" cy="4572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629400" y="3657600"/>
              <a:ext cx="228600" cy="22780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Isosceles Triangle 46"/>
            <p:cNvSpPr/>
            <p:nvPr/>
          </p:nvSpPr>
          <p:spPr>
            <a:xfrm>
              <a:off x="6248400" y="3505200"/>
              <a:ext cx="533400" cy="914400"/>
            </a:xfrm>
            <a:prstGeom prst="triangle">
              <a:avLst>
                <a:gd name="adj" fmla="val 2159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 rot="10524511">
              <a:off x="6252428" y="2589095"/>
              <a:ext cx="571900" cy="864182"/>
            </a:xfrm>
            <a:prstGeom prst="triangle">
              <a:avLst>
                <a:gd name="adj" fmla="val 10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905000" y="15240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64008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343400" y="1600200"/>
              <a:ext cx="304800" cy="2286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Curved Connector 53"/>
            <p:cNvCxnSpPr>
              <a:stCxn id="49" idx="7"/>
            </p:cNvCxnSpPr>
            <p:nvPr/>
          </p:nvCxnSpPr>
          <p:spPr>
            <a:xfrm rot="16200000" flipH="1">
              <a:off x="1975620" y="1747021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urved Connector 57"/>
            <p:cNvCxnSpPr/>
            <p:nvPr/>
          </p:nvCxnSpPr>
          <p:spPr>
            <a:xfrm rot="16200000" flipH="1">
              <a:off x="64398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urved Connector 58"/>
            <p:cNvCxnSpPr/>
            <p:nvPr/>
          </p:nvCxnSpPr>
          <p:spPr>
            <a:xfrm rot="16200000" flipH="1">
              <a:off x="4382458" y="1865943"/>
              <a:ext cx="652324" cy="27323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0" y="2667000"/>
            <a:ext cx="973667" cy="1873250"/>
            <a:chOff x="990599" y="1905000"/>
            <a:chExt cx="973667" cy="1873250"/>
          </a:xfrm>
        </p:grpSpPr>
        <p:sp>
          <p:nvSpPr>
            <p:cNvPr id="62" name="Oval 61"/>
            <p:cNvSpPr/>
            <p:nvPr/>
          </p:nvSpPr>
          <p:spPr>
            <a:xfrm>
              <a:off x="1244600" y="19685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/>
            <p:cNvSpPr/>
            <p:nvPr/>
          </p:nvSpPr>
          <p:spPr>
            <a:xfrm>
              <a:off x="1159933" y="26987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Isosceles Triangle 63"/>
            <p:cNvSpPr/>
            <p:nvPr/>
          </p:nvSpPr>
          <p:spPr>
            <a:xfrm rot="10800000">
              <a:off x="1159933" y="2317750"/>
              <a:ext cx="589280" cy="3810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stCxn id="64" idx="4"/>
            </p:cNvCxnSpPr>
            <p:nvPr/>
          </p:nvCxnSpPr>
          <p:spPr>
            <a:xfrm rot="16200000" flipH="1" flipV="1">
              <a:off x="932391" y="23759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0800000">
              <a:off x="990600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6200000" flipH="1">
              <a:off x="1112308" y="34554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>
              <a:off x="1085850" y="31644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1450976" y="34977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1429808" y="31591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>
              <a:off x="1196975" y="27675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>
              <a:off x="1583267" y="37147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 flipV="1">
              <a:off x="1202267" y="37147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1731433" y="23389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1667933" y="25717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1667933" y="27622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2" idx="1"/>
            </p:cNvCxnSpPr>
            <p:nvPr/>
          </p:nvCxnSpPr>
          <p:spPr>
            <a:xfrm rot="16200000" flipV="1">
              <a:off x="1236474" y="1944876"/>
              <a:ext cx="78247" cy="6199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62" idx="0"/>
            </p:cNvCxnSpPr>
            <p:nvPr/>
          </p:nvCxnSpPr>
          <p:spPr>
            <a:xfrm rot="16200000" flipV="1">
              <a:off x="1403350" y="191558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1572683" y="1947333"/>
              <a:ext cx="63500" cy="42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0" y="381000"/>
            <a:ext cx="973667" cy="1841500"/>
            <a:chOff x="2455333" y="4375150"/>
            <a:chExt cx="973667" cy="1841500"/>
          </a:xfrm>
        </p:grpSpPr>
        <p:sp>
          <p:nvSpPr>
            <p:cNvPr id="81" name="Oval 80"/>
            <p:cNvSpPr/>
            <p:nvPr/>
          </p:nvSpPr>
          <p:spPr>
            <a:xfrm>
              <a:off x="2709333" y="4406900"/>
              <a:ext cx="423333" cy="3175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Isosceles Triangle 81"/>
            <p:cNvSpPr/>
            <p:nvPr/>
          </p:nvSpPr>
          <p:spPr>
            <a:xfrm>
              <a:off x="2624667" y="51371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Isosceles Triangle 82"/>
            <p:cNvSpPr/>
            <p:nvPr/>
          </p:nvSpPr>
          <p:spPr>
            <a:xfrm rot="10800000">
              <a:off x="2624667" y="4756150"/>
              <a:ext cx="589280" cy="381000"/>
            </a:xfrm>
            <a:prstGeom prst="triangl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stCxn id="83" idx="4"/>
            </p:cNvCxnSpPr>
            <p:nvPr/>
          </p:nvCxnSpPr>
          <p:spPr>
            <a:xfrm rot="16200000" flipH="1" flipV="1">
              <a:off x="2397125" y="4814358"/>
              <a:ext cx="285750" cy="16933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0800000">
              <a:off x="2455333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6200000" flipH="1">
              <a:off x="2577042" y="5893858"/>
              <a:ext cx="349251" cy="16933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>
              <a:off x="2550583" y="5602817"/>
              <a:ext cx="317501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2915709" y="5936191"/>
              <a:ext cx="349250" cy="846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6200000" flipH="1">
              <a:off x="2894541" y="5597525"/>
              <a:ext cx="349250" cy="12699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>
              <a:off x="2661708" y="5205942"/>
              <a:ext cx="95250" cy="84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0800000">
              <a:off x="3048000" y="6153150"/>
              <a:ext cx="127000" cy="63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0800000" flipV="1">
              <a:off x="2667000" y="6153150"/>
              <a:ext cx="169333" cy="3175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6200000" flipH="1">
              <a:off x="3196167" y="4777317"/>
              <a:ext cx="254000" cy="211667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3132667" y="5010150"/>
              <a:ext cx="296333" cy="190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132667" y="5200650"/>
              <a:ext cx="127000" cy="949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3005667" y="4375150"/>
              <a:ext cx="169333" cy="9525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Curved Connector 96"/>
            <p:cNvCxnSpPr/>
            <p:nvPr/>
          </p:nvCxnSpPr>
          <p:spPr>
            <a:xfrm rot="16200000" flipH="1">
              <a:off x="3072666" y="4466901"/>
              <a:ext cx="271802" cy="151799"/>
            </a:xfrm>
            <a:prstGeom prst="curvedConnector3">
              <a:avLst>
                <a:gd name="adj1" fmla="val 220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/>
          <p:nvPr/>
        </p:nvGrpSpPr>
        <p:grpSpPr>
          <a:xfrm>
            <a:off x="2286000" y="488950"/>
            <a:ext cx="4800600" cy="4768850"/>
            <a:chOff x="2286000" y="488950"/>
            <a:chExt cx="6324600" cy="6292850"/>
          </a:xfrm>
        </p:grpSpPr>
        <p:grpSp>
          <p:nvGrpSpPr>
            <p:cNvPr id="21" name="Group 20"/>
            <p:cNvGrpSpPr/>
            <p:nvPr/>
          </p:nvGrpSpPr>
          <p:grpSpPr>
            <a:xfrm>
              <a:off x="7636933" y="4070350"/>
              <a:ext cx="973667" cy="1873250"/>
              <a:chOff x="2302933" y="1905000"/>
              <a:chExt cx="973667" cy="187325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2556933" y="19685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Isosceles Triangle 22"/>
              <p:cNvSpPr/>
              <p:nvPr/>
            </p:nvSpPr>
            <p:spPr>
              <a:xfrm>
                <a:off x="2472267" y="26987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Isosceles Triangle 23"/>
              <p:cNvSpPr/>
              <p:nvPr/>
            </p:nvSpPr>
            <p:spPr>
              <a:xfrm rot="10800000">
                <a:off x="2472267" y="23177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>
                <a:stCxn id="24" idx="4"/>
              </p:cNvCxnSpPr>
              <p:nvPr/>
            </p:nvCxnSpPr>
            <p:spPr>
              <a:xfrm rot="16200000" flipH="1" flipV="1">
                <a:off x="2244725" y="23759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10800000">
                <a:off x="2302933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rot="16200000" flipH="1">
                <a:off x="2424642" y="34554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2398183" y="31644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2763309" y="34977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16200000" flipH="1">
                <a:off x="2742141" y="31591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2509308" y="27675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>
                <a:off x="2895600" y="37147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0800000" flipV="1">
                <a:off x="2514600" y="37147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6200000" flipH="1">
                <a:off x="3043767" y="23389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2980267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2980267" y="27622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V="1">
                <a:off x="2548808" y="194487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6200000" flipV="1">
                <a:off x="2715683" y="191558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 flipH="1" flipV="1">
                <a:off x="2885017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3733800" y="488950"/>
              <a:ext cx="973667" cy="1873250"/>
              <a:chOff x="3445933" y="1936750"/>
              <a:chExt cx="973667" cy="1873250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699933" y="200025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Isosceles Triangle 41"/>
              <p:cNvSpPr/>
              <p:nvPr/>
            </p:nvSpPr>
            <p:spPr>
              <a:xfrm>
                <a:off x="3615267" y="273050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 rot="10800000">
                <a:off x="3615267" y="234950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/>
              <p:cNvCxnSpPr>
                <a:stCxn id="43" idx="4"/>
              </p:cNvCxnSpPr>
              <p:nvPr/>
            </p:nvCxnSpPr>
            <p:spPr>
              <a:xfrm rot="16200000" flipH="1" flipV="1">
                <a:off x="3387725" y="240770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10800000">
                <a:off x="3445933" y="26035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6200000" flipH="1">
                <a:off x="3567642" y="348720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3541183" y="319616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3906309" y="352954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16200000" flipH="1">
                <a:off x="3885141" y="319087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>
                <a:off x="3652308" y="279929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10800000">
                <a:off x="4038600" y="374650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10800000" flipV="1">
                <a:off x="3657600" y="374650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6200000" flipH="1">
                <a:off x="4186767" y="237066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4123267" y="26035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4123267" y="279400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Isosceles Triangle 55"/>
              <p:cNvSpPr/>
              <p:nvPr/>
            </p:nvSpPr>
            <p:spPr>
              <a:xfrm>
                <a:off x="3911600" y="2730500"/>
                <a:ext cx="296333" cy="381000"/>
              </a:xfrm>
              <a:prstGeom prst="triangle">
                <a:avLst>
                  <a:gd name="adj" fmla="val 2159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rot="10524511">
                <a:off x="3913838" y="2348790"/>
                <a:ext cx="317722" cy="360076"/>
              </a:xfrm>
              <a:prstGeom prst="triangle">
                <a:avLst>
                  <a:gd name="adj" fmla="val 10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/>
              <p:cNvCxnSpPr/>
              <p:nvPr/>
            </p:nvCxnSpPr>
            <p:spPr>
              <a:xfrm rot="16200000" flipV="1">
                <a:off x="3691808" y="197662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V="1">
                <a:off x="3858683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5400000" flipH="1" flipV="1">
                <a:off x="4028017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oup 62"/>
            <p:cNvGrpSpPr/>
            <p:nvPr/>
          </p:nvGrpSpPr>
          <p:grpSpPr>
            <a:xfrm>
              <a:off x="2286000" y="4025900"/>
              <a:ext cx="973667" cy="1873250"/>
              <a:chOff x="1142999" y="4343400"/>
              <a:chExt cx="973667" cy="1873250"/>
            </a:xfrm>
          </p:grpSpPr>
          <p:sp>
            <p:nvSpPr>
              <p:cNvPr id="64" name="Oval 63"/>
              <p:cNvSpPr/>
              <p:nvPr/>
            </p:nvSpPr>
            <p:spPr>
              <a:xfrm>
                <a:off x="1397000" y="44069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>
                <a:off x="1312333" y="51371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0800000">
                <a:off x="1312333" y="47561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7" name="Straight Connector 66"/>
              <p:cNvCxnSpPr>
                <a:stCxn id="66" idx="4"/>
              </p:cNvCxnSpPr>
              <p:nvPr/>
            </p:nvCxnSpPr>
            <p:spPr>
              <a:xfrm rot="16200000" flipH="1" flipV="1">
                <a:off x="1084791" y="48143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10800000">
                <a:off x="1143000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16200000" flipH="1">
                <a:off x="1264708" y="58938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1238250" y="56028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>
                <a:off x="1603376" y="59361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6200000" flipH="1">
                <a:off x="1582208" y="55975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5400000">
                <a:off x="1349375" y="52059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>
                <a:off x="1735667" y="61531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 flipV="1">
                <a:off x="1354667" y="61531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16200000" flipH="1">
                <a:off x="1883833" y="47773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flipV="1">
                <a:off x="1820333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1820333" y="52006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Oval 78"/>
              <p:cNvSpPr/>
              <p:nvPr/>
            </p:nvSpPr>
            <p:spPr>
              <a:xfrm>
                <a:off x="1651000" y="4343400"/>
                <a:ext cx="169333" cy="9525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Curved Connector 79"/>
              <p:cNvCxnSpPr>
                <a:stCxn id="79" idx="7"/>
              </p:cNvCxnSpPr>
              <p:nvPr/>
            </p:nvCxnSpPr>
            <p:spPr>
              <a:xfrm rot="16200000" flipH="1">
                <a:off x="1735534" y="4417350"/>
                <a:ext cx="271802" cy="151799"/>
              </a:xfrm>
              <a:prstGeom prst="curvedConnector3">
                <a:avLst>
                  <a:gd name="adj1" fmla="val 2203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/>
            <p:cNvGrpSpPr/>
            <p:nvPr/>
          </p:nvGrpSpPr>
          <p:grpSpPr>
            <a:xfrm>
              <a:off x="6206067" y="488950"/>
              <a:ext cx="1032933" cy="1873250"/>
              <a:chOff x="5181600" y="609600"/>
              <a:chExt cx="1032933" cy="1873250"/>
            </a:xfrm>
          </p:grpSpPr>
          <p:cxnSp>
            <p:nvCxnSpPr>
              <p:cNvPr id="61" name="Straight Connector 60"/>
              <p:cNvCxnSpPr>
                <a:stCxn id="84" idx="4"/>
              </p:cNvCxnSpPr>
              <p:nvPr/>
            </p:nvCxnSpPr>
            <p:spPr>
              <a:xfrm rot="16200000" flipH="1" flipV="1">
                <a:off x="5182658" y="10805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10800000">
                <a:off x="5181600" y="12954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/>
              <p:cNvGrpSpPr/>
              <p:nvPr/>
            </p:nvGrpSpPr>
            <p:grpSpPr>
              <a:xfrm>
                <a:off x="5410200" y="609600"/>
                <a:ext cx="804333" cy="1873250"/>
                <a:chOff x="3767667" y="4375150"/>
                <a:chExt cx="804333" cy="1873250"/>
              </a:xfrm>
            </p:grpSpPr>
            <p:sp>
              <p:nvSpPr>
                <p:cNvPr id="82" name="Oval 81"/>
                <p:cNvSpPr/>
                <p:nvPr/>
              </p:nvSpPr>
              <p:spPr>
                <a:xfrm>
                  <a:off x="3852333" y="4438650"/>
                  <a:ext cx="423333" cy="317500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Isosceles Triangle 82"/>
                <p:cNvSpPr/>
                <p:nvPr/>
              </p:nvSpPr>
              <p:spPr>
                <a:xfrm>
                  <a:off x="3767667" y="5168900"/>
                  <a:ext cx="589280" cy="381000"/>
                </a:xfrm>
                <a:prstGeom prst="triangl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Isosceles Triangle 83"/>
                <p:cNvSpPr/>
                <p:nvPr/>
              </p:nvSpPr>
              <p:spPr>
                <a:xfrm rot="10800000">
                  <a:off x="3767667" y="4787900"/>
                  <a:ext cx="589280" cy="381000"/>
                </a:xfrm>
                <a:prstGeom prst="triangl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5" name="Straight Connector 84"/>
                <p:cNvCxnSpPr/>
                <p:nvPr/>
              </p:nvCxnSpPr>
              <p:spPr>
                <a:xfrm rot="16200000" flipH="1">
                  <a:off x="3720042" y="5925608"/>
                  <a:ext cx="349251" cy="169334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rot="5400000">
                  <a:off x="3693583" y="5634567"/>
                  <a:ext cx="317501" cy="84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rot="5400000">
                  <a:off x="4058709" y="5967941"/>
                  <a:ext cx="349250" cy="8466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16200000" flipH="1">
                  <a:off x="4037541" y="5629275"/>
                  <a:ext cx="349250" cy="126999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/>
                <p:nvPr/>
              </p:nvCxnSpPr>
              <p:spPr>
                <a:xfrm rot="5400000">
                  <a:off x="3804708" y="5237692"/>
                  <a:ext cx="95250" cy="84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 rot="10800000">
                  <a:off x="4191000" y="6184900"/>
                  <a:ext cx="127000" cy="6350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 rot="10800000" flipV="1">
                  <a:off x="3810000" y="6184900"/>
                  <a:ext cx="169333" cy="3175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16200000" flipH="1">
                  <a:off x="4339167" y="4809067"/>
                  <a:ext cx="254000" cy="211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 flipV="1">
                  <a:off x="4275667" y="5041900"/>
                  <a:ext cx="296333" cy="19050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4275667" y="5232400"/>
                  <a:ext cx="127000" cy="9492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5" name="Isosceles Triangle 94"/>
                <p:cNvSpPr/>
                <p:nvPr/>
              </p:nvSpPr>
              <p:spPr>
                <a:xfrm>
                  <a:off x="4064000" y="5168900"/>
                  <a:ext cx="296333" cy="381000"/>
                </a:xfrm>
                <a:prstGeom prst="triangle">
                  <a:avLst>
                    <a:gd name="adj" fmla="val 2159"/>
                  </a:avLst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Isosceles Triangle 95"/>
                <p:cNvSpPr/>
                <p:nvPr/>
              </p:nvSpPr>
              <p:spPr>
                <a:xfrm rot="10524511">
                  <a:off x="4066238" y="4787190"/>
                  <a:ext cx="317722" cy="360076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Oval 96"/>
                <p:cNvSpPr/>
                <p:nvPr/>
              </p:nvSpPr>
              <p:spPr>
                <a:xfrm>
                  <a:off x="4148667" y="4375150"/>
                  <a:ext cx="169333" cy="952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8" name="Curved Connector 97"/>
                <p:cNvCxnSpPr/>
                <p:nvPr/>
              </p:nvCxnSpPr>
              <p:spPr>
                <a:xfrm rot="16200000" flipH="1">
                  <a:off x="4215666" y="4466901"/>
                  <a:ext cx="271802" cy="151799"/>
                </a:xfrm>
                <a:prstGeom prst="curvedConnector3">
                  <a:avLst>
                    <a:gd name="adj1" fmla="val 2203"/>
                  </a:avLst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8" name="Group 117"/>
            <p:cNvGrpSpPr/>
            <p:nvPr/>
          </p:nvGrpSpPr>
          <p:grpSpPr>
            <a:xfrm>
              <a:off x="4055533" y="3994150"/>
              <a:ext cx="973667" cy="1873250"/>
              <a:chOff x="3445933" y="1936750"/>
              <a:chExt cx="973667" cy="1873250"/>
            </a:xfrm>
          </p:grpSpPr>
          <p:sp>
            <p:nvSpPr>
              <p:cNvPr id="119" name="Oval 118"/>
              <p:cNvSpPr/>
              <p:nvPr/>
            </p:nvSpPr>
            <p:spPr>
              <a:xfrm>
                <a:off x="3699933" y="200025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Isosceles Triangle 119"/>
              <p:cNvSpPr/>
              <p:nvPr/>
            </p:nvSpPr>
            <p:spPr>
              <a:xfrm>
                <a:off x="3615267" y="273050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Isosceles Triangle 120"/>
              <p:cNvSpPr/>
              <p:nvPr/>
            </p:nvSpPr>
            <p:spPr>
              <a:xfrm rot="10800000">
                <a:off x="3615267" y="234950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2" name="Straight Connector 121"/>
              <p:cNvCxnSpPr>
                <a:stCxn id="121" idx="4"/>
              </p:cNvCxnSpPr>
              <p:nvPr/>
            </p:nvCxnSpPr>
            <p:spPr>
              <a:xfrm rot="16200000" flipH="1" flipV="1">
                <a:off x="3387725" y="240770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10800000">
                <a:off x="3445933" y="26035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3567642" y="348720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rot="5400000">
                <a:off x="3541183" y="319616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rot="5400000">
                <a:off x="3906309" y="352954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rot="16200000" flipH="1">
                <a:off x="3885141" y="319087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3652308" y="279929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10800000">
                <a:off x="4038600" y="374650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0800000" flipV="1">
                <a:off x="3657600" y="374650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rot="16200000" flipH="1">
                <a:off x="4186767" y="237066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flipV="1">
                <a:off x="4123267" y="26035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4123267" y="279400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Isosceles Triangle 133"/>
              <p:cNvSpPr/>
              <p:nvPr/>
            </p:nvSpPr>
            <p:spPr>
              <a:xfrm>
                <a:off x="3911600" y="2730500"/>
                <a:ext cx="296333" cy="381000"/>
              </a:xfrm>
              <a:prstGeom prst="triangle">
                <a:avLst>
                  <a:gd name="adj" fmla="val 2159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Isosceles Triangle 134"/>
              <p:cNvSpPr/>
              <p:nvPr/>
            </p:nvSpPr>
            <p:spPr>
              <a:xfrm rot="10524511">
                <a:off x="3913838" y="2348790"/>
                <a:ext cx="317722" cy="360076"/>
              </a:xfrm>
              <a:prstGeom prst="triangle">
                <a:avLst>
                  <a:gd name="adj" fmla="val 100000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Connector 135"/>
              <p:cNvCxnSpPr/>
              <p:nvPr/>
            </p:nvCxnSpPr>
            <p:spPr>
              <a:xfrm rot="16200000" flipV="1">
                <a:off x="3691808" y="197662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 rot="16200000" flipV="1">
                <a:off x="3858683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 rot="5400000" flipH="1" flipV="1">
                <a:off x="4028017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/>
            <p:cNvGrpSpPr/>
            <p:nvPr/>
          </p:nvGrpSpPr>
          <p:grpSpPr>
            <a:xfrm>
              <a:off x="5825067" y="3994150"/>
              <a:ext cx="1032933" cy="1873250"/>
              <a:chOff x="5181600" y="609600"/>
              <a:chExt cx="1032933" cy="1873250"/>
            </a:xfrm>
          </p:grpSpPr>
          <p:cxnSp>
            <p:nvCxnSpPr>
              <p:cNvPr id="140" name="Straight Connector 139"/>
              <p:cNvCxnSpPr>
                <a:stCxn id="145" idx="4"/>
              </p:cNvCxnSpPr>
              <p:nvPr/>
            </p:nvCxnSpPr>
            <p:spPr>
              <a:xfrm rot="16200000" flipH="1" flipV="1">
                <a:off x="5182658" y="10805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10800000">
                <a:off x="5181600" y="129540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2" name="Group 80"/>
              <p:cNvGrpSpPr/>
              <p:nvPr/>
            </p:nvGrpSpPr>
            <p:grpSpPr>
              <a:xfrm>
                <a:off x="5410200" y="609600"/>
                <a:ext cx="804333" cy="1873250"/>
                <a:chOff x="3767667" y="4375150"/>
                <a:chExt cx="804333" cy="1873250"/>
              </a:xfrm>
            </p:grpSpPr>
            <p:sp>
              <p:nvSpPr>
                <p:cNvPr id="143" name="Oval 142"/>
                <p:cNvSpPr/>
                <p:nvPr/>
              </p:nvSpPr>
              <p:spPr>
                <a:xfrm>
                  <a:off x="3852333" y="4438650"/>
                  <a:ext cx="423333" cy="317500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Isosceles Triangle 143"/>
                <p:cNvSpPr/>
                <p:nvPr/>
              </p:nvSpPr>
              <p:spPr>
                <a:xfrm>
                  <a:off x="3767667" y="5168900"/>
                  <a:ext cx="589280" cy="381000"/>
                </a:xfrm>
                <a:prstGeom prst="triangl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Isosceles Triangle 144"/>
                <p:cNvSpPr/>
                <p:nvPr/>
              </p:nvSpPr>
              <p:spPr>
                <a:xfrm rot="10800000">
                  <a:off x="3767667" y="4787900"/>
                  <a:ext cx="589280" cy="381000"/>
                </a:xfrm>
                <a:prstGeom prst="triangl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6" name="Straight Connector 145"/>
                <p:cNvCxnSpPr/>
                <p:nvPr/>
              </p:nvCxnSpPr>
              <p:spPr>
                <a:xfrm rot="16200000" flipH="1">
                  <a:off x="3720042" y="5925608"/>
                  <a:ext cx="349251" cy="169334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 rot="5400000">
                  <a:off x="3693583" y="5634567"/>
                  <a:ext cx="317501" cy="84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 rot="5400000">
                  <a:off x="4058709" y="5967941"/>
                  <a:ext cx="349250" cy="8466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rot="16200000" flipH="1">
                  <a:off x="4037541" y="5629275"/>
                  <a:ext cx="349250" cy="126999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 rot="5400000">
                  <a:off x="3804708" y="5237692"/>
                  <a:ext cx="95250" cy="84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 rot="10800000">
                  <a:off x="4191000" y="6184900"/>
                  <a:ext cx="127000" cy="6350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 rot="10800000" flipV="1">
                  <a:off x="3810000" y="6184900"/>
                  <a:ext cx="169333" cy="3175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 rot="16200000" flipH="1">
                  <a:off x="4339167" y="4809067"/>
                  <a:ext cx="254000" cy="211667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flipV="1">
                  <a:off x="4275667" y="5041900"/>
                  <a:ext cx="296333" cy="19050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4275667" y="5232400"/>
                  <a:ext cx="127000" cy="9492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>
                  <a:off x="4064000" y="5168900"/>
                  <a:ext cx="296333" cy="381000"/>
                </a:xfrm>
                <a:prstGeom prst="triangle">
                  <a:avLst>
                    <a:gd name="adj" fmla="val 2159"/>
                  </a:avLst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Isosceles Triangle 156"/>
                <p:cNvSpPr/>
                <p:nvPr/>
              </p:nvSpPr>
              <p:spPr>
                <a:xfrm rot="10524511">
                  <a:off x="4066238" y="4787190"/>
                  <a:ext cx="317722" cy="360076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Oval 157"/>
                <p:cNvSpPr/>
                <p:nvPr/>
              </p:nvSpPr>
              <p:spPr>
                <a:xfrm>
                  <a:off x="4148667" y="4375150"/>
                  <a:ext cx="169333" cy="95250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9" name="Curved Connector 158"/>
                <p:cNvCxnSpPr/>
                <p:nvPr/>
              </p:nvCxnSpPr>
              <p:spPr>
                <a:xfrm rot="16200000" flipH="1">
                  <a:off x="4215666" y="4466901"/>
                  <a:ext cx="271802" cy="151799"/>
                </a:xfrm>
                <a:prstGeom prst="curvedConnector3">
                  <a:avLst>
                    <a:gd name="adj1" fmla="val 2203"/>
                  </a:avLst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1" name="Straight Connector 160"/>
            <p:cNvCxnSpPr/>
            <p:nvPr/>
          </p:nvCxnSpPr>
          <p:spPr>
            <a:xfrm>
              <a:off x="2667000" y="3429000"/>
              <a:ext cx="56388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4114800" y="2817812"/>
              <a:ext cx="2667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4000500" y="2628900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rot="5400000">
              <a:off x="5144294" y="3161506"/>
              <a:ext cx="533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5400000">
              <a:off x="8039894" y="3618706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>
              <a:off x="6211094" y="3618706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5400000">
              <a:off x="4306094" y="3618706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2477294" y="3618706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rot="5400000">
              <a:off x="6592094" y="2628106"/>
              <a:ext cx="3810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Rectangle 190"/>
            <p:cNvSpPr/>
            <p:nvPr/>
          </p:nvSpPr>
          <p:spPr>
            <a:xfrm>
              <a:off x="82296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80010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27432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25146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45720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43434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64770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6248400" y="61722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7315200" y="25146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7086600" y="25146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3657600" y="24384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29000" y="2438400"/>
              <a:ext cx="152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352800" y="25908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6477000" y="63246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4267200" y="63246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/>
            <p:nvPr/>
          </p:nvSpPr>
          <p:spPr>
            <a:xfrm>
              <a:off x="7010400" y="26670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>
              <a:off x="7924800" y="63246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/>
            <p:cNvSpPr/>
            <p:nvPr/>
          </p:nvSpPr>
          <p:spPr>
            <a:xfrm>
              <a:off x="8229600" y="63246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2286000" y="6172200"/>
              <a:ext cx="1066800" cy="6092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 X </a:t>
              </a:r>
              <a:r>
                <a:rPr lang="en-US" sz="2400" b="1" dirty="0" err="1" smtClean="0"/>
                <a:t>X</a:t>
              </a:r>
              <a:endParaRPr lang="en-US" sz="2400" b="1" dirty="0"/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490686" y="245808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7205133" y="2514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4394200" y="6119032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6100838" y="61722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</p:grpSp>
      <p:sp>
        <p:nvSpPr>
          <p:cNvPr id="224" name="TextBox 223"/>
          <p:cNvSpPr txBox="1"/>
          <p:nvPr/>
        </p:nvSpPr>
        <p:spPr>
          <a:xfrm>
            <a:off x="1981200" y="476071"/>
            <a:ext cx="12954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Carrier Father</a:t>
            </a:r>
            <a:endParaRPr lang="en-US" sz="2400" dirty="0"/>
          </a:p>
        </p:txBody>
      </p:sp>
      <p:sp>
        <p:nvSpPr>
          <p:cNvPr id="225" name="TextBox 224"/>
          <p:cNvSpPr txBox="1"/>
          <p:nvPr/>
        </p:nvSpPr>
        <p:spPr>
          <a:xfrm>
            <a:off x="6324600" y="609600"/>
            <a:ext cx="12954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Carrier mother</a:t>
            </a:r>
            <a:endParaRPr lang="en-US" sz="2400" dirty="0"/>
          </a:p>
        </p:txBody>
      </p:sp>
      <p:sp>
        <p:nvSpPr>
          <p:cNvPr id="226" name="TextBox 225"/>
          <p:cNvSpPr txBox="1"/>
          <p:nvPr/>
        </p:nvSpPr>
        <p:spPr>
          <a:xfrm>
            <a:off x="1143000" y="5334000"/>
            <a:ext cx="19812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Offspring</a:t>
            </a:r>
          </a:p>
          <a:p>
            <a:r>
              <a:rPr lang="en-US" sz="2400" dirty="0" smtClean="0"/>
              <a:t> with disease</a:t>
            </a:r>
            <a:endParaRPr lang="en-US" sz="2400" dirty="0"/>
          </a:p>
        </p:txBody>
      </p:sp>
      <p:sp>
        <p:nvSpPr>
          <p:cNvPr id="227" name="TextBox 226"/>
          <p:cNvSpPr txBox="1"/>
          <p:nvPr/>
        </p:nvSpPr>
        <p:spPr>
          <a:xfrm>
            <a:off x="6324600" y="5334000"/>
            <a:ext cx="1371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Normal</a:t>
            </a:r>
          </a:p>
          <a:p>
            <a:r>
              <a:rPr lang="en-US" sz="2400" dirty="0" smtClean="0"/>
              <a:t> offspring</a:t>
            </a:r>
            <a:endParaRPr lang="en-US" sz="2400" dirty="0"/>
          </a:p>
        </p:txBody>
      </p:sp>
      <p:sp>
        <p:nvSpPr>
          <p:cNvPr id="228" name="TextBox 227"/>
          <p:cNvSpPr txBox="1"/>
          <p:nvPr/>
        </p:nvSpPr>
        <p:spPr>
          <a:xfrm>
            <a:off x="990600" y="6248400"/>
            <a:ext cx="72390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Ratio of with disease to without disease – 1: 4</a:t>
            </a:r>
            <a:endParaRPr lang="en-US" sz="2800" b="1" dirty="0"/>
          </a:p>
        </p:txBody>
      </p:sp>
      <p:sp>
        <p:nvSpPr>
          <p:cNvPr id="229" name="TextBox 228"/>
          <p:cNvSpPr txBox="1"/>
          <p:nvPr/>
        </p:nvSpPr>
        <p:spPr>
          <a:xfrm>
            <a:off x="3581400" y="5421868"/>
            <a:ext cx="2286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Carrier offspring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roup 263"/>
          <p:cNvGrpSpPr/>
          <p:nvPr/>
        </p:nvGrpSpPr>
        <p:grpSpPr>
          <a:xfrm>
            <a:off x="1981200" y="381000"/>
            <a:ext cx="6858000" cy="6390620"/>
            <a:chOff x="1981200" y="381000"/>
            <a:chExt cx="6858000" cy="6390620"/>
          </a:xfrm>
        </p:grpSpPr>
        <p:grpSp>
          <p:nvGrpSpPr>
            <p:cNvPr id="2" name="Group 1"/>
            <p:cNvGrpSpPr/>
            <p:nvPr/>
          </p:nvGrpSpPr>
          <p:grpSpPr>
            <a:xfrm>
              <a:off x="6949420" y="3315159"/>
              <a:ext cx="822980" cy="1534711"/>
              <a:chOff x="2302933" y="1905000"/>
              <a:chExt cx="973667" cy="1873250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2556933" y="19685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Isosceles Triangle 3"/>
              <p:cNvSpPr/>
              <p:nvPr/>
            </p:nvSpPr>
            <p:spPr>
              <a:xfrm>
                <a:off x="2472267" y="26987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472267" y="23177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/>
              <p:cNvCxnSpPr>
                <a:stCxn id="5" idx="4"/>
              </p:cNvCxnSpPr>
              <p:nvPr/>
            </p:nvCxnSpPr>
            <p:spPr>
              <a:xfrm rot="16200000" flipH="1" flipV="1">
                <a:off x="2244725" y="23759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10800000">
                <a:off x="2302933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16200000" flipH="1">
                <a:off x="2424642" y="34554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2398183" y="31644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2763309" y="34977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16200000" flipH="1">
                <a:off x="2742141" y="31591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2509308" y="27675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>
                <a:off x="2895600" y="37147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10800000" flipV="1">
                <a:off x="2514600" y="37147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3043767" y="23389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2980267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980267" y="27622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16200000" flipV="1">
                <a:off x="2548808" y="194487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16200000" flipV="1">
                <a:off x="2715683" y="191558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5400000" flipH="1" flipV="1">
                <a:off x="2885017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2362200" y="3304754"/>
              <a:ext cx="822980" cy="1534711"/>
              <a:chOff x="1142999" y="4343400"/>
              <a:chExt cx="973667" cy="187325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397000" y="44069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Isosceles Triangle 43"/>
              <p:cNvSpPr/>
              <p:nvPr/>
            </p:nvSpPr>
            <p:spPr>
              <a:xfrm>
                <a:off x="1312333" y="51371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10800000">
                <a:off x="1312333" y="47561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>
                <a:stCxn id="45" idx="4"/>
              </p:cNvCxnSpPr>
              <p:nvPr/>
            </p:nvCxnSpPr>
            <p:spPr>
              <a:xfrm rot="16200000" flipH="1" flipV="1">
                <a:off x="1084791" y="48143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10800000">
                <a:off x="1143000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1264708" y="58938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1238250" y="56028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>
                <a:off x="1603376" y="59361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16200000" flipH="1">
                <a:off x="1582208" y="55975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1349375" y="52059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0800000">
                <a:off x="1735667" y="61531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0800000" flipV="1">
                <a:off x="1354667" y="61531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16200000" flipH="1">
                <a:off x="1883833" y="47773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1820333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1820333" y="52006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/>
              <p:cNvSpPr/>
              <p:nvPr/>
            </p:nvSpPr>
            <p:spPr>
              <a:xfrm>
                <a:off x="1651000" y="4343400"/>
                <a:ext cx="169333" cy="9525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Curved Connector 58"/>
              <p:cNvCxnSpPr>
                <a:stCxn id="58" idx="7"/>
              </p:cNvCxnSpPr>
              <p:nvPr/>
            </p:nvCxnSpPr>
            <p:spPr>
              <a:xfrm rot="16200000" flipH="1">
                <a:off x="1735534" y="4417350"/>
                <a:ext cx="271802" cy="151799"/>
              </a:xfrm>
              <a:prstGeom prst="curvedConnector3">
                <a:avLst>
                  <a:gd name="adj1" fmla="val 2203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3" name="Straight Connector 122"/>
            <p:cNvCxnSpPr/>
            <p:nvPr/>
          </p:nvCxnSpPr>
          <p:spPr>
            <a:xfrm>
              <a:off x="2684236" y="2815728"/>
              <a:ext cx="4766129" cy="13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907971" y="2314995"/>
              <a:ext cx="2254250" cy="130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3816306" y="2160203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>
              <a:off x="4785063" y="2596555"/>
              <a:ext cx="437002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>
              <a:off x="7230556" y="2971129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5684785" y="2971129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074606" y="2971129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>
              <a:off x="2528835" y="2971129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>
              <a:off x="6006820" y="2159553"/>
              <a:ext cx="312145" cy="13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Rectangle 131"/>
            <p:cNvSpPr/>
            <p:nvPr/>
          </p:nvSpPr>
          <p:spPr>
            <a:xfrm>
              <a:off x="7385957" y="5063169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7192736" y="5063169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294414" y="5063169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101193" y="5063169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613071" y="2066581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6419850" y="2066581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3521529" y="2004152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328307" y="2004152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3263900" y="2129010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>
              <a:off x="4036786" y="5188027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6355443" y="2191439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7128329" y="5188027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7385957" y="5188027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3423557" y="1981200"/>
              <a:ext cx="386443" cy="378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191000" y="5063169"/>
              <a:ext cx="322036" cy="378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dirty="0"/>
            </a:p>
          </p:txBody>
        </p:sp>
        <p:grpSp>
          <p:nvGrpSpPr>
            <p:cNvPr id="155" name="Group 154"/>
            <p:cNvGrpSpPr/>
            <p:nvPr/>
          </p:nvGrpSpPr>
          <p:grpSpPr>
            <a:xfrm>
              <a:off x="3585936" y="381000"/>
              <a:ext cx="822980" cy="1534711"/>
              <a:chOff x="990599" y="1905000"/>
              <a:chExt cx="973667" cy="1873250"/>
            </a:xfrm>
          </p:grpSpPr>
          <p:sp>
            <p:nvSpPr>
              <p:cNvPr id="156" name="Oval 155"/>
              <p:cNvSpPr/>
              <p:nvPr/>
            </p:nvSpPr>
            <p:spPr>
              <a:xfrm>
                <a:off x="1244600" y="19685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Isosceles Triangle 156"/>
              <p:cNvSpPr/>
              <p:nvPr/>
            </p:nvSpPr>
            <p:spPr>
              <a:xfrm>
                <a:off x="1159933" y="26987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Isosceles Triangle 157"/>
              <p:cNvSpPr/>
              <p:nvPr/>
            </p:nvSpPr>
            <p:spPr>
              <a:xfrm rot="10800000">
                <a:off x="1159933" y="23177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9" name="Straight Connector 158"/>
              <p:cNvCxnSpPr>
                <a:stCxn id="158" idx="4"/>
              </p:cNvCxnSpPr>
              <p:nvPr/>
            </p:nvCxnSpPr>
            <p:spPr>
              <a:xfrm rot="16200000" flipH="1" flipV="1">
                <a:off x="932391" y="23759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0800000">
                <a:off x="990600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rot="16200000" flipH="1">
                <a:off x="1112308" y="34554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rot="5400000">
                <a:off x="1085850" y="31644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rot="5400000">
                <a:off x="1450976" y="34977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16200000" flipH="1">
                <a:off x="1429808" y="31591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1196975" y="27675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0800000">
                <a:off x="1583267" y="37147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 rot="10800000" flipV="1">
                <a:off x="1202267" y="37147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rot="16200000" flipH="1">
                <a:off x="1731433" y="23389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flipV="1">
                <a:off x="1667933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1667933" y="27622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>
                <a:stCxn id="156" idx="1"/>
              </p:cNvCxnSpPr>
              <p:nvPr/>
            </p:nvCxnSpPr>
            <p:spPr>
              <a:xfrm rot="16200000" flipV="1">
                <a:off x="1236474" y="194487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>
                <a:stCxn id="156" idx="0"/>
              </p:cNvCxnSpPr>
              <p:nvPr/>
            </p:nvCxnSpPr>
            <p:spPr>
              <a:xfrm rot="16200000" flipV="1">
                <a:off x="1403350" y="191558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rot="5400000" flipH="1" flipV="1">
                <a:off x="1572683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2" name="Oval 191"/>
            <p:cNvSpPr/>
            <p:nvPr/>
          </p:nvSpPr>
          <p:spPr>
            <a:xfrm>
              <a:off x="6613071" y="2191439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3" name="Group 192"/>
            <p:cNvGrpSpPr/>
            <p:nvPr/>
          </p:nvGrpSpPr>
          <p:grpSpPr>
            <a:xfrm>
              <a:off x="5775779" y="505858"/>
              <a:ext cx="822980" cy="1508699"/>
              <a:chOff x="2455333" y="4375150"/>
              <a:chExt cx="973667" cy="1841500"/>
            </a:xfrm>
          </p:grpSpPr>
          <p:sp>
            <p:nvSpPr>
              <p:cNvPr id="194" name="Oval 193"/>
              <p:cNvSpPr/>
              <p:nvPr/>
            </p:nvSpPr>
            <p:spPr>
              <a:xfrm>
                <a:off x="2709333" y="44069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Isosceles Triangle 194"/>
              <p:cNvSpPr/>
              <p:nvPr/>
            </p:nvSpPr>
            <p:spPr>
              <a:xfrm>
                <a:off x="2624667" y="51371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Isosceles Triangle 195"/>
              <p:cNvSpPr/>
              <p:nvPr/>
            </p:nvSpPr>
            <p:spPr>
              <a:xfrm rot="10800000">
                <a:off x="2624667" y="47561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7" name="Straight Connector 196"/>
              <p:cNvCxnSpPr>
                <a:stCxn id="196" idx="4"/>
              </p:cNvCxnSpPr>
              <p:nvPr/>
            </p:nvCxnSpPr>
            <p:spPr>
              <a:xfrm rot="16200000" flipH="1" flipV="1">
                <a:off x="2397125" y="48143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rot="10800000">
                <a:off x="2455333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16200000" flipH="1">
                <a:off x="2577042" y="58938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2550583" y="56028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2915709" y="59361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2894541" y="55975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 rot="5400000">
                <a:off x="2661708" y="52059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rot="10800000">
                <a:off x="3048000" y="61531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 rot="10800000" flipV="1">
                <a:off x="2667000" y="61531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16200000" flipH="1">
                <a:off x="3196167" y="47773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flipV="1">
                <a:off x="3132667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>
                <a:off x="3132667" y="52006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9" name="Oval 208"/>
              <p:cNvSpPr/>
              <p:nvPr/>
            </p:nvSpPr>
            <p:spPr>
              <a:xfrm>
                <a:off x="3005667" y="4375150"/>
                <a:ext cx="169333" cy="9525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0" name="Curved Connector 209"/>
              <p:cNvCxnSpPr/>
              <p:nvPr/>
            </p:nvCxnSpPr>
            <p:spPr>
              <a:xfrm rot="16200000" flipH="1">
                <a:off x="3072666" y="4466901"/>
                <a:ext cx="271802" cy="151799"/>
              </a:xfrm>
              <a:prstGeom prst="curvedConnector3">
                <a:avLst>
                  <a:gd name="adj1" fmla="val 2203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/>
            <p:cNvGrpSpPr/>
            <p:nvPr/>
          </p:nvGrpSpPr>
          <p:grpSpPr>
            <a:xfrm>
              <a:off x="3843564" y="3315159"/>
              <a:ext cx="822980" cy="1534711"/>
              <a:chOff x="990599" y="1905000"/>
              <a:chExt cx="973667" cy="1873250"/>
            </a:xfrm>
          </p:grpSpPr>
          <p:sp>
            <p:nvSpPr>
              <p:cNvPr id="212" name="Oval 211"/>
              <p:cNvSpPr/>
              <p:nvPr/>
            </p:nvSpPr>
            <p:spPr>
              <a:xfrm>
                <a:off x="1244600" y="19685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Isosceles Triangle 212"/>
              <p:cNvSpPr/>
              <p:nvPr/>
            </p:nvSpPr>
            <p:spPr>
              <a:xfrm>
                <a:off x="1159933" y="26987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Isosceles Triangle 213"/>
              <p:cNvSpPr/>
              <p:nvPr/>
            </p:nvSpPr>
            <p:spPr>
              <a:xfrm rot="10800000">
                <a:off x="1159933" y="2317750"/>
                <a:ext cx="589280" cy="381000"/>
              </a:xfrm>
              <a:prstGeom prst="triangl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5" name="Straight Connector 214"/>
              <p:cNvCxnSpPr>
                <a:stCxn id="214" idx="4"/>
              </p:cNvCxnSpPr>
              <p:nvPr/>
            </p:nvCxnSpPr>
            <p:spPr>
              <a:xfrm rot="16200000" flipH="1" flipV="1">
                <a:off x="932391" y="23759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rot="10800000">
                <a:off x="990600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rot="16200000" flipH="1">
                <a:off x="1112308" y="34554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1085850" y="31644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1450976" y="34977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1429808" y="31591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rot="5400000">
                <a:off x="1196975" y="27675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 rot="10800000">
                <a:off x="1583267" y="37147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rot="10800000" flipV="1">
                <a:off x="1202267" y="37147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16200000" flipH="1">
                <a:off x="1731433" y="23389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flipV="1">
                <a:off x="1667933" y="25717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1667933" y="27622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>
                <a:stCxn id="212" idx="1"/>
              </p:cNvCxnSpPr>
              <p:nvPr/>
            </p:nvCxnSpPr>
            <p:spPr>
              <a:xfrm rot="16200000" flipV="1">
                <a:off x="1236474" y="1944876"/>
                <a:ext cx="78247" cy="6199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>
                <a:stCxn id="212" idx="0"/>
              </p:cNvCxnSpPr>
              <p:nvPr/>
            </p:nvCxnSpPr>
            <p:spPr>
              <a:xfrm rot="16200000" flipV="1">
                <a:off x="1403350" y="191558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rot="5400000" flipH="1" flipV="1">
                <a:off x="1572683" y="1947333"/>
                <a:ext cx="63500" cy="42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0" name="Group 229"/>
            <p:cNvGrpSpPr/>
            <p:nvPr/>
          </p:nvGrpSpPr>
          <p:grpSpPr>
            <a:xfrm>
              <a:off x="5453743" y="3315159"/>
              <a:ext cx="822980" cy="1508699"/>
              <a:chOff x="2455333" y="4375150"/>
              <a:chExt cx="973667" cy="1841500"/>
            </a:xfrm>
          </p:grpSpPr>
          <p:sp>
            <p:nvSpPr>
              <p:cNvPr id="231" name="Oval 230"/>
              <p:cNvSpPr/>
              <p:nvPr/>
            </p:nvSpPr>
            <p:spPr>
              <a:xfrm>
                <a:off x="2709333" y="4406900"/>
                <a:ext cx="423333" cy="3175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Isosceles Triangle 231"/>
              <p:cNvSpPr/>
              <p:nvPr/>
            </p:nvSpPr>
            <p:spPr>
              <a:xfrm>
                <a:off x="2624667" y="51371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Isosceles Triangle 232"/>
              <p:cNvSpPr/>
              <p:nvPr/>
            </p:nvSpPr>
            <p:spPr>
              <a:xfrm rot="10800000">
                <a:off x="2624667" y="4756150"/>
                <a:ext cx="589280" cy="381000"/>
              </a:xfrm>
              <a:prstGeom prst="triangl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>
                <a:stCxn id="233" idx="4"/>
              </p:cNvCxnSpPr>
              <p:nvPr/>
            </p:nvCxnSpPr>
            <p:spPr>
              <a:xfrm rot="16200000" flipH="1" flipV="1">
                <a:off x="2397125" y="4814358"/>
                <a:ext cx="285750" cy="16933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 rot="10800000">
                <a:off x="2455333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16200000" flipH="1">
                <a:off x="2577042" y="5893858"/>
                <a:ext cx="349251" cy="16933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2550583" y="5602817"/>
                <a:ext cx="317501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5400000">
                <a:off x="2915709" y="5936191"/>
                <a:ext cx="349250" cy="8466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 rot="16200000" flipH="1">
                <a:off x="2894541" y="5597525"/>
                <a:ext cx="349250" cy="12699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rot="5400000">
                <a:off x="2661708" y="5205942"/>
                <a:ext cx="95250" cy="84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 rot="10800000">
                <a:off x="3048000" y="6153150"/>
                <a:ext cx="127000" cy="63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10800000" flipV="1">
                <a:off x="2667000" y="6153150"/>
                <a:ext cx="169333" cy="3175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16200000" flipH="1">
                <a:off x="3196167" y="4777317"/>
                <a:ext cx="254000" cy="211667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V="1">
                <a:off x="3132667" y="5010150"/>
                <a:ext cx="296333" cy="1905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3132667" y="5200650"/>
                <a:ext cx="127000" cy="949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Oval 245"/>
              <p:cNvSpPr/>
              <p:nvPr/>
            </p:nvSpPr>
            <p:spPr>
              <a:xfrm>
                <a:off x="3005667" y="4375150"/>
                <a:ext cx="169333" cy="9525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7" name="Curved Connector 246"/>
              <p:cNvCxnSpPr/>
              <p:nvPr/>
            </p:nvCxnSpPr>
            <p:spPr>
              <a:xfrm rot="16200000" flipH="1">
                <a:off x="3072666" y="4466901"/>
                <a:ext cx="271802" cy="151799"/>
              </a:xfrm>
              <a:prstGeom prst="curvedConnector3">
                <a:avLst>
                  <a:gd name="adj1" fmla="val 2203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8" name="Rectangle 247"/>
            <p:cNvSpPr/>
            <p:nvPr/>
          </p:nvSpPr>
          <p:spPr>
            <a:xfrm>
              <a:off x="5904593" y="5000740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5711371" y="5000740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/>
            <p:cNvSpPr/>
            <p:nvPr/>
          </p:nvSpPr>
          <p:spPr>
            <a:xfrm>
              <a:off x="5646964" y="5125598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/>
            <p:cNvSpPr/>
            <p:nvPr/>
          </p:nvSpPr>
          <p:spPr>
            <a:xfrm>
              <a:off x="5904593" y="5125598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772229" y="5000740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2579008" y="5000740"/>
              <a:ext cx="128814" cy="4994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Oval 253"/>
            <p:cNvSpPr/>
            <p:nvPr/>
          </p:nvSpPr>
          <p:spPr>
            <a:xfrm>
              <a:off x="2514600" y="5125598"/>
              <a:ext cx="193221" cy="12485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2057400" y="381000"/>
              <a:ext cx="1295400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Father with disease</a:t>
              </a:r>
              <a:endParaRPr lang="en-US" sz="2400" dirty="0"/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6705600" y="381000"/>
              <a:ext cx="1295400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Mother without disease</a:t>
              </a:r>
              <a:endParaRPr lang="en-US" sz="2400" dirty="0"/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1981200" y="5715000"/>
              <a:ext cx="32766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Offspring with disease</a:t>
              </a:r>
              <a:endParaRPr lang="en-US" sz="2400" dirty="0"/>
            </a:p>
          </p:txBody>
        </p:sp>
        <p:sp>
          <p:nvSpPr>
            <p:cNvPr id="260" name="TextBox 259"/>
            <p:cNvSpPr txBox="1"/>
            <p:nvPr/>
          </p:nvSpPr>
          <p:spPr>
            <a:xfrm>
              <a:off x="5410200" y="5710535"/>
              <a:ext cx="34290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Offspring without disease</a:t>
              </a:r>
              <a:endParaRPr lang="en-US" sz="2400" dirty="0"/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4343400" y="6248400"/>
              <a:ext cx="19812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Ratio - 2: 2</a:t>
              </a:r>
              <a:endParaRPr lang="en-US" sz="2800" b="1" dirty="0"/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2667000" y="4976336"/>
              <a:ext cx="5334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</a:p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Shubha</dc:creator>
  <cp:lastModifiedBy>SHUBHA</cp:lastModifiedBy>
  <cp:revision>4</cp:revision>
  <dcterms:created xsi:type="dcterms:W3CDTF">2013-11-13T04:34:11Z</dcterms:created>
  <dcterms:modified xsi:type="dcterms:W3CDTF">2022-01-07T03:21:07Z</dcterms:modified>
</cp:coreProperties>
</file>